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Lato"/>
      <p:regular r:id="rId15"/>
    </p:embeddedFont>
    <p:embeddedFont>
      <p:font typeface="Lato"/>
      <p:regular r:id="rId16"/>
    </p:embeddedFont>
    <p:embeddedFont>
      <p:font typeface="Lato"/>
      <p:regular r:id="rId17"/>
    </p:embeddedFont>
    <p:embeddedFont>
      <p:font typeface="Lato"/>
      <p:regular r:id="rId18"/>
    </p:embeddedFont>
    <p:embeddedFont>
      <p:font typeface="Lato"/>
      <p:regular r:id="rId19"/>
    </p:embeddedFont>
    <p:embeddedFont>
      <p:font typeface="Lato"/>
      <p:regular r:id="rId20"/>
    </p:embeddedFont>
    <p:embeddedFont>
      <p:font typeface="Lato"/>
      <p:regular r:id="rId21"/>
    </p:embeddedFont>
    <p:embeddedFont>
      <p:font typeface="La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312670"/>
            <a:ext cx="12902327" cy="2129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350"/>
              </a:lnSpc>
              <a:buNone/>
            </a:pPr>
            <a:r>
              <a:rPr lang="en-US" sz="67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Introducing Our Snazzy Calculator</a:t>
            </a:r>
            <a:endParaRPr lang="en-US" sz="6700" dirty="0"/>
          </a:p>
        </p:txBody>
      </p:sp>
      <p:sp>
        <p:nvSpPr>
          <p:cNvPr id="3" name="Text 1"/>
          <p:cNvSpPr/>
          <p:nvPr/>
        </p:nvSpPr>
        <p:spPr>
          <a:xfrm>
            <a:off x="864037" y="481226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Fun, functional, and oh-so-cool digital calculator for all your math needs!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4037" y="5503426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1657" y="5511046"/>
            <a:ext cx="379690" cy="37969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382316" y="5484971"/>
            <a:ext cx="2240994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by Tushar Gupta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598063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Stylish Design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98668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Dark Mode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619268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Sleek dark theme for easy viewing.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98668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Rounded Buttons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619268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Smooth, clickable buttons with hover effects.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98668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Clean Layout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619268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Organized design for effortless calculations.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289685"/>
            <a:ext cx="633984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User-Friendly Features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437" y="2709148"/>
            <a:ext cx="555427" cy="555427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6520696" y="2801660"/>
            <a:ext cx="214789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7152680" y="270914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Clear Display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152680" y="3243024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Large input field for easy number viewing.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50437" y="4162544"/>
            <a:ext cx="555427" cy="555427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9" name="Text 6"/>
          <p:cNvSpPr/>
          <p:nvPr/>
        </p:nvSpPr>
        <p:spPr>
          <a:xfrm>
            <a:off x="6520696" y="4255056"/>
            <a:ext cx="214789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7152680" y="416254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Basic Operations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7152680" y="4696420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Addition, subtraction, multiplication, and division at your fingertips.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437" y="601098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13" name="Text 10"/>
          <p:cNvSpPr/>
          <p:nvPr/>
        </p:nvSpPr>
        <p:spPr>
          <a:xfrm>
            <a:off x="6520696" y="6103501"/>
            <a:ext cx="214789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7152680" y="601098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Clear Function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7152680" y="6544866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Quick reset with 'C' button.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5900" y="598527"/>
            <a:ext cx="5425083" cy="678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Tech Stack</a:t>
            </a:r>
            <a:endParaRPr lang="en-US" sz="4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900" y="1602105"/>
            <a:ext cx="542449" cy="5424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5900" y="2361486"/>
            <a:ext cx="2712482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HTML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6245900" y="2830592"/>
            <a:ext cx="7625001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Structured layout and content.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900" y="3828693"/>
            <a:ext cx="542449" cy="54244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45900" y="4588073"/>
            <a:ext cx="2712482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CSS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6245900" y="5057180"/>
            <a:ext cx="7625001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Stylish design and responsive layout.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900" y="6055281"/>
            <a:ext cx="542449" cy="54244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45900" y="6814661"/>
            <a:ext cx="2712482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JavaScript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6245900" y="7283768"/>
            <a:ext cx="7625001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Dynamic functionality and calculations.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3677" y="664488"/>
            <a:ext cx="6027063" cy="753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900"/>
              </a:lnSpc>
              <a:buNone/>
            </a:pPr>
            <a:r>
              <a:rPr lang="en-US" sz="47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Responsive Design</a:t>
            </a:r>
            <a:endParaRPr lang="en-US" sz="47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77" y="1779389"/>
            <a:ext cx="1205389" cy="192857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10658" y="2020372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Mobile-First</a:t>
            </a:r>
            <a:endParaRPr lang="en-US" sz="2350" dirty="0"/>
          </a:p>
        </p:txBody>
      </p:sp>
      <p:sp>
        <p:nvSpPr>
          <p:cNvPr id="6" name="Text 2"/>
          <p:cNvSpPr/>
          <p:nvPr/>
        </p:nvSpPr>
        <p:spPr>
          <a:xfrm>
            <a:off x="2410658" y="2541508"/>
            <a:ext cx="588966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Optimized for smartphones and tablets.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77" y="3707963"/>
            <a:ext cx="1205389" cy="192857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10658" y="3948946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Flexible Layout</a:t>
            </a:r>
            <a:endParaRPr lang="en-US" sz="2350" dirty="0"/>
          </a:p>
        </p:txBody>
      </p:sp>
      <p:sp>
        <p:nvSpPr>
          <p:cNvPr id="9" name="Text 4"/>
          <p:cNvSpPr/>
          <p:nvPr/>
        </p:nvSpPr>
        <p:spPr>
          <a:xfrm>
            <a:off x="2410658" y="4470082"/>
            <a:ext cx="588966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Adapts to different screen sizes.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677" y="5636538"/>
            <a:ext cx="1205389" cy="192857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10658" y="5877520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Touch-Friendly</a:t>
            </a:r>
            <a:endParaRPr lang="en-US" sz="2350" dirty="0"/>
          </a:p>
        </p:txBody>
      </p:sp>
      <p:sp>
        <p:nvSpPr>
          <p:cNvPr id="12" name="Text 6"/>
          <p:cNvSpPr/>
          <p:nvPr/>
        </p:nvSpPr>
        <p:spPr>
          <a:xfrm>
            <a:off x="2410658" y="6398657"/>
            <a:ext cx="588966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Large buttons for easy tapping.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178141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Accessibility Features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5319951"/>
            <a:ext cx="4136231" cy="1817608"/>
          </a:xfrm>
          <a:prstGeom prst="roundRect">
            <a:avLst>
              <a:gd name="adj" fmla="val 2037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1110853" y="556676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High Contrast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110853" y="6100643"/>
            <a:ext cx="364259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Dark background with light text for readability.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47084" y="5319951"/>
            <a:ext cx="4136231" cy="1817608"/>
          </a:xfrm>
          <a:prstGeom prst="roundRect">
            <a:avLst>
              <a:gd name="adj" fmla="val 2037"/>
            </a:avLst>
          </a:prstGeom>
          <a:solidFill>
            <a:srgbClr val="E5DFD2"/>
          </a:solidFill>
          <a:ln/>
        </p:spPr>
      </p:sp>
      <p:sp>
        <p:nvSpPr>
          <p:cNvPr id="8" name="Text 5"/>
          <p:cNvSpPr/>
          <p:nvPr/>
        </p:nvSpPr>
        <p:spPr>
          <a:xfrm>
            <a:off x="5493901" y="556676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Clear Typography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5493901" y="6100643"/>
            <a:ext cx="364259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Easy-to-read font choices.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9630132" y="5319951"/>
            <a:ext cx="4136231" cy="1817608"/>
          </a:xfrm>
          <a:prstGeom prst="roundRect">
            <a:avLst>
              <a:gd name="adj" fmla="val 2037"/>
            </a:avLst>
          </a:prstGeom>
          <a:solidFill>
            <a:srgbClr val="E5DFD2"/>
          </a:solidFill>
          <a:ln/>
        </p:spPr>
      </p:sp>
      <p:sp>
        <p:nvSpPr>
          <p:cNvPr id="11" name="Text 8"/>
          <p:cNvSpPr/>
          <p:nvPr/>
        </p:nvSpPr>
        <p:spPr>
          <a:xfrm>
            <a:off x="9876949" y="556676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Spacious Layout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9876949" y="6100643"/>
            <a:ext cx="364259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Well-spaced buttons to prevent misclicks.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5566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7586" y="2995851"/>
            <a:ext cx="4911447" cy="613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Future Enhancements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970836" y="3904417"/>
            <a:ext cx="22860" cy="3789045"/>
          </a:xfrm>
          <a:prstGeom prst="roundRect">
            <a:avLst>
              <a:gd name="adj" fmla="val 128910"/>
            </a:avLst>
          </a:prstGeom>
          <a:solidFill>
            <a:srgbClr val="CBC5B8"/>
          </a:solidFill>
          <a:ln/>
        </p:spPr>
      </p:sp>
      <p:sp>
        <p:nvSpPr>
          <p:cNvPr id="5" name="Shape 2"/>
          <p:cNvSpPr/>
          <p:nvPr/>
        </p:nvSpPr>
        <p:spPr>
          <a:xfrm>
            <a:off x="1180386" y="4334947"/>
            <a:ext cx="687586" cy="22860"/>
          </a:xfrm>
          <a:prstGeom prst="roundRect">
            <a:avLst>
              <a:gd name="adj" fmla="val 128910"/>
            </a:avLst>
          </a:prstGeom>
          <a:solidFill>
            <a:srgbClr val="CBC5B8"/>
          </a:solidFill>
          <a:ln/>
        </p:spPr>
      </p:sp>
      <p:sp>
        <p:nvSpPr>
          <p:cNvPr id="6" name="Shape 3"/>
          <p:cNvSpPr/>
          <p:nvPr/>
        </p:nvSpPr>
        <p:spPr>
          <a:xfrm>
            <a:off x="761286" y="4125397"/>
            <a:ext cx="441960" cy="441960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7" name="Text 4"/>
          <p:cNvSpPr/>
          <p:nvPr/>
        </p:nvSpPr>
        <p:spPr>
          <a:xfrm>
            <a:off x="896779" y="4198977"/>
            <a:ext cx="170855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2062758" y="4100870"/>
            <a:ext cx="2455664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Memory Functions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2062758" y="4525685"/>
            <a:ext cx="11880056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Implement M+, M-, and MC buttons.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180386" y="5663446"/>
            <a:ext cx="687586" cy="22860"/>
          </a:xfrm>
          <a:prstGeom prst="roundRect">
            <a:avLst>
              <a:gd name="adj" fmla="val 128910"/>
            </a:avLst>
          </a:prstGeom>
          <a:solidFill>
            <a:srgbClr val="CBC5B8"/>
          </a:solidFill>
          <a:ln/>
        </p:spPr>
      </p:sp>
      <p:sp>
        <p:nvSpPr>
          <p:cNvPr id="11" name="Shape 8"/>
          <p:cNvSpPr/>
          <p:nvPr/>
        </p:nvSpPr>
        <p:spPr>
          <a:xfrm>
            <a:off x="761286" y="5453896"/>
            <a:ext cx="441960" cy="441960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12" name="Text 9"/>
          <p:cNvSpPr/>
          <p:nvPr/>
        </p:nvSpPr>
        <p:spPr>
          <a:xfrm>
            <a:off x="896779" y="5527477"/>
            <a:ext cx="170855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2062758" y="5429369"/>
            <a:ext cx="2455664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Scientific Mode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2062758" y="5854184"/>
            <a:ext cx="11880056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Add advanced mathematical operations.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180386" y="6991945"/>
            <a:ext cx="687586" cy="22860"/>
          </a:xfrm>
          <a:prstGeom prst="roundRect">
            <a:avLst>
              <a:gd name="adj" fmla="val 128910"/>
            </a:avLst>
          </a:prstGeom>
          <a:solidFill>
            <a:srgbClr val="CBC5B8"/>
          </a:solidFill>
          <a:ln/>
        </p:spPr>
      </p:sp>
      <p:sp>
        <p:nvSpPr>
          <p:cNvPr id="16" name="Shape 13"/>
          <p:cNvSpPr/>
          <p:nvPr/>
        </p:nvSpPr>
        <p:spPr>
          <a:xfrm>
            <a:off x="761286" y="6782395"/>
            <a:ext cx="441960" cy="441960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17" name="Text 14"/>
          <p:cNvSpPr/>
          <p:nvPr/>
        </p:nvSpPr>
        <p:spPr>
          <a:xfrm>
            <a:off x="896779" y="6855976"/>
            <a:ext cx="170855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2062758" y="6757868"/>
            <a:ext cx="2455664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History Log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2062758" y="7182683"/>
            <a:ext cx="11880056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Track previous calculations for easy reference.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446020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Get Calculating!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3587829"/>
            <a:ext cx="7415927" cy="2195751"/>
          </a:xfrm>
          <a:prstGeom prst="roundRect">
            <a:avLst>
              <a:gd name="adj" fmla="val 1687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79277" y="3603069"/>
            <a:ext cx="7385447" cy="72175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26093" y="3758803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Ease of Use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4822627" y="3758803"/>
            <a:ext cx="3195280" cy="410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⭐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⭐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⭐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⭐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⭐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79277" y="4324826"/>
            <a:ext cx="7385447" cy="72175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126093" y="4480560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Design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4822627" y="4480560"/>
            <a:ext cx="3195280" cy="410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⭐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⭐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⭐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⭐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⭐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879277" y="5046583"/>
            <a:ext cx="7385447" cy="72175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126093" y="5202317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Functionality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4822627" y="5202317"/>
            <a:ext cx="3195280" cy="410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⭐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⭐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⭐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⭐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2024-10-27T17:33:17Z</dcterms:created>
  <dcterms:modified xsi:type="dcterms:W3CDTF">2024-10-27T17:33:17Z</dcterms:modified>
</cp:coreProperties>
</file>